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158a79c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158a79c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583c3c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2583c3c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598e4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598e4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Cosas a considerar: 1- Limpieza de texto (fuera mayúsculas, puntuaciones, etc…)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2- Sacandole stopwords2 (day, boo, apellidos, palabras muy repetidas poco informativas).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3- Todo eso aplicado a una la concatenacion de dataframe_temporada donde dataframe_temporada tiene una sola línea con el texto del diálogo.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583c3c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583c3c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5e8aa1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5e8aa1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16241d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16241d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16241d1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16241d1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4156389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4156389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7c9d8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7c9d8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4df044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4df044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24df044dd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24df044d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4df044dd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24df044d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4df044d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4df044d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4df044dd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24df044d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869db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869db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25869db1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25869db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5869db1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5869db1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jpg"/><Relationship Id="rId5" Type="http://schemas.openxmlformats.org/officeDocument/2006/relationships/image" Target="../media/image26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jpg"/><Relationship Id="rId10" Type="http://schemas.openxmlformats.org/officeDocument/2006/relationships/image" Target="../media/image3.jpg"/><Relationship Id="rId13" Type="http://schemas.openxmlformats.org/officeDocument/2006/relationships/image" Target="../media/image1.png"/><Relationship Id="rId12" Type="http://schemas.openxmlformats.org/officeDocument/2006/relationships/hyperlink" Target="http://drive.google.com/file/d/1WE2FWw6x3UuwPq4iomeD44Z0UZOBoCnf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9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6.jpg"/><Relationship Id="rId7" Type="http://schemas.openxmlformats.org/officeDocument/2006/relationships/image" Target="../media/image17.jp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3.jpg"/><Relationship Id="rId5" Type="http://schemas.openxmlformats.org/officeDocument/2006/relationships/image" Target="../media/image22.gif"/><Relationship Id="rId6" Type="http://schemas.openxmlformats.org/officeDocument/2006/relationships/image" Target="../media/image23.jpg"/><Relationship Id="rId7" Type="http://schemas.openxmlformats.org/officeDocument/2006/relationships/image" Target="../media/image29.gif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38.png"/><Relationship Id="rId5" Type="http://schemas.openxmlformats.org/officeDocument/2006/relationships/image" Target="../media/image3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0814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707350" y="2962450"/>
            <a:ext cx="618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74E13"/>
                </a:solidFill>
              </a:rPr>
              <a:t>El análisis</a:t>
            </a:r>
            <a:endParaRPr sz="3500">
              <a:solidFill>
                <a:srgbClr val="274E13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707350" y="4177075"/>
            <a:ext cx="61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N. Accomazzo, K. Finkelstein, B. Robbio</a:t>
            </a:r>
            <a:endParaRPr sz="18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5070">
            <a:off x="79126" y="1218062"/>
            <a:ext cx="8985748" cy="217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 el dataframe para vader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389475"/>
            <a:ext cx="8520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Considerar sinónimos entre palabras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Eliminar frases “demasiado neutrales”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75" y="2571738"/>
            <a:ext cx="8515350" cy="14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¿Podemos deducir algo?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50" y="1181138"/>
            <a:ext cx="3348176" cy="33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200" y="1533200"/>
            <a:ext cx="2655825" cy="2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25" y="1468500"/>
            <a:ext cx="3797900" cy="291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925538" y="1017725"/>
            <a:ext cx="88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Leslie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839513" y="1037400"/>
            <a:ext cx="88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Ann</a:t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175" y="1398275"/>
            <a:ext cx="3797884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tópicos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1768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200" y="1152475"/>
            <a:ext cx="64389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 rot="-2039">
            <a:off x="1189582" y="1107488"/>
            <a:ext cx="10116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1108800" y="2449800"/>
            <a:ext cx="10116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498975" y="237165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98975" y="1029500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Mundo real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159350"/>
            <a:ext cx="47434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Midiendo qué piensa la gente: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25" y="1017725"/>
            <a:ext cx="3876750" cy="38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6006150" y="1541975"/>
            <a:ext cx="668700" cy="140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6674850" y="1411925"/>
            <a:ext cx="15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Último capítulo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2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comentarios con más de 5 estrellas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0" y="850175"/>
            <a:ext cx="4637626" cy="34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75" y="1185375"/>
            <a:ext cx="4111500" cy="30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7815">
            <a:off x="7642151" y="246151"/>
            <a:ext cx="804425" cy="7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770413" y="4534075"/>
            <a:ext cx="1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6055525" y="45340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 Titles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comentarios con menos de 5 estrellas: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4709758" cy="35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950" y="1453300"/>
            <a:ext cx="3925000" cy="2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231537">
            <a:off x="7376489" y="200965"/>
            <a:ext cx="968095" cy="96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1903963" y="4550050"/>
            <a:ext cx="12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6213450" y="4542275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Comments Titles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Fuentes: 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https://www.nbc.com/parks-and-recreation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https://www.kaggle.com/heheheluke/parks-and-recreation-scripts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https://www.imdb.com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https://en.wikipedia.org</a:t>
            </a:r>
            <a:endParaRPr sz="1500"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5988" t="15081"/>
          <a:stretch/>
        </p:blipFill>
        <p:spPr>
          <a:xfrm>
            <a:off x="3166375" y="2910000"/>
            <a:ext cx="2642877" cy="16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1067800"/>
            <a:ext cx="8520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¡Muchas g</a:t>
            </a:r>
            <a:r>
              <a:rPr lang="en" sz="4000">
                <a:solidFill>
                  <a:schemeClr val="dk2"/>
                </a:solidFill>
              </a:rPr>
              <a:t>racias!</a:t>
            </a:r>
            <a:endParaRPr sz="4000">
              <a:solidFill>
                <a:schemeClr val="dk2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0" y="2351525"/>
            <a:ext cx="4313000" cy="21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5985600" cy="21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Parks and Recreation fue una serie estadounidense de tipo sitcom (mockumentary) que se emitió entre los años 2009 y 2015.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La trama principal gira en torno a un grupo de trabajadores de la oficina gubernamental de Parks and Recreation del pueblo de Pawnee, Indiana. 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450" y="1277825"/>
            <a:ext cx="2493000" cy="15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041325" y="2856175"/>
            <a:ext cx="1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Indiana (EEUU)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8550" y="3590750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Nuestra presentación tiene dos partes: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Pawnee: donde discutimos la trama principal de la serie.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Mundo Real: donde discutimos el impacto y recepción de la serie.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325" y="1604675"/>
            <a:ext cx="5093350" cy="2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Pawnee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Personajes principales: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16789" r="16796" t="0"/>
          <a:stretch/>
        </p:blipFill>
        <p:spPr>
          <a:xfrm>
            <a:off x="669997" y="1234825"/>
            <a:ext cx="1514851" cy="1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15304" l="0" r="0" t="0"/>
          <a:stretch/>
        </p:blipFill>
        <p:spPr>
          <a:xfrm>
            <a:off x="2806025" y="1234825"/>
            <a:ext cx="1514850" cy="12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7484" l="0" r="27251" t="0"/>
          <a:stretch/>
        </p:blipFill>
        <p:spPr>
          <a:xfrm>
            <a:off x="670000" y="3089500"/>
            <a:ext cx="1514850" cy="12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16796" r="16789" t="0"/>
          <a:stretch/>
        </p:blipFill>
        <p:spPr>
          <a:xfrm>
            <a:off x="2806025" y="3089500"/>
            <a:ext cx="1514852" cy="1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69925" y="2603563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Leslie Knope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805950" y="2603563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Ann Perkins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69925" y="445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Ben Wyatt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805950" y="445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Ron Swanson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7">
            <a:alphaModFix/>
          </a:blip>
          <a:srcRect b="0" l="0" r="6200" t="0"/>
          <a:stretch/>
        </p:blipFill>
        <p:spPr>
          <a:xfrm>
            <a:off x="5078689" y="1469825"/>
            <a:ext cx="1655536" cy="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713" y="2603575"/>
            <a:ext cx="1116013" cy="111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9">
            <a:alphaModFix/>
          </a:blip>
          <a:srcRect b="29393" l="0" r="0" t="0"/>
          <a:stretch/>
        </p:blipFill>
        <p:spPr>
          <a:xfrm>
            <a:off x="7455000" y="2603588"/>
            <a:ext cx="1377300" cy="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5850" y="1194613"/>
            <a:ext cx="1203625" cy="1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11">
            <a:alphaModFix/>
          </a:blip>
          <a:srcRect b="0" l="8915" r="8915" t="0"/>
          <a:stretch/>
        </p:blipFill>
        <p:spPr>
          <a:xfrm>
            <a:off x="6441599" y="3781375"/>
            <a:ext cx="1418402" cy="9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419325" y="11005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Andy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7364363" y="8253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April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572000" y="2976925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Tom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595000" y="4082950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Donna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720350" y="3576050"/>
            <a:ext cx="8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Jerry</a:t>
            </a:r>
            <a:endParaRPr sz="1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6" title="Parks and Recreation.mp3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3325" y="548813"/>
            <a:ext cx="365125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tan principales son los personajes principales?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5" y="116050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900" y="116050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¿Cambia el protagonismo por temporadas?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75" y="1296650"/>
            <a:ext cx="4110851" cy="20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75" y="3123975"/>
            <a:ext cx="3378049" cy="1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5" y="1270300"/>
            <a:ext cx="3378049" cy="1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5">
            <a:alphaModFix/>
          </a:blip>
          <a:srcRect b="0" l="0" r="4525" t="0"/>
          <a:stretch/>
        </p:blipFill>
        <p:spPr>
          <a:xfrm>
            <a:off x="4323900" y="1226312"/>
            <a:ext cx="3392995" cy="17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6">
            <a:alphaModFix/>
          </a:blip>
          <a:srcRect b="0" l="0" r="7227" t="0"/>
          <a:stretch/>
        </p:blipFill>
        <p:spPr>
          <a:xfrm>
            <a:off x="573275" y="3123975"/>
            <a:ext cx="3134048" cy="1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917200" y="3403925"/>
            <a:ext cx="3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Promedio de líneas por capítulo = 540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Wordclouds: 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475" y="1369475"/>
            <a:ext cx="3708576" cy="2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369475"/>
            <a:ext cx="4173204" cy="2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001950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Versión de la serie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271413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Versión real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079" y="1689775"/>
            <a:ext cx="3093774" cy="2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2509" l="14001" r="14009" t="-2510"/>
          <a:stretch/>
        </p:blipFill>
        <p:spPr>
          <a:xfrm>
            <a:off x="-3002775" y="1271575"/>
            <a:ext cx="3093776" cy="2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7">
            <a:alphaModFix/>
          </a:blip>
          <a:srcRect b="0" l="3755" r="3746" t="0"/>
          <a:stretch/>
        </p:blipFill>
        <p:spPr>
          <a:xfrm>
            <a:off x="8850625" y="1235450"/>
            <a:ext cx="3708575" cy="22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013" y="1343200"/>
            <a:ext cx="3708576" cy="278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076075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Cuarta temporada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093288" y="4216150"/>
            <a:ext cx="27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Bobby Newport: 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contrincante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Midiendo el amor: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308225"/>
            <a:ext cx="846300" cy="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6925"/>
            <a:ext cx="5874576" cy="3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351" y="2067838"/>
            <a:ext cx="23336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Miremos más en detalle: 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51323" l="0" r="0" t="0"/>
          <a:stretch/>
        </p:blipFill>
        <p:spPr>
          <a:xfrm>
            <a:off x="430325" y="1148550"/>
            <a:ext cx="6998526" cy="1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49799"/>
          <a:stretch/>
        </p:blipFill>
        <p:spPr>
          <a:xfrm>
            <a:off x="430325" y="2927750"/>
            <a:ext cx="6785825" cy="18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/>
          <p:nvPr/>
        </p:nvSpPr>
        <p:spPr>
          <a:xfrm>
            <a:off x="7625025" y="1868200"/>
            <a:ext cx="690000" cy="4206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625025" y="3850950"/>
            <a:ext cx="690000" cy="647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